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82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83" r:id="rId17"/>
    <p:sldId id="271" r:id="rId18"/>
    <p:sldId id="272" r:id="rId19"/>
    <p:sldId id="273" r:id="rId20"/>
    <p:sldId id="284" r:id="rId21"/>
    <p:sldId id="274" r:id="rId22"/>
    <p:sldId id="275" r:id="rId23"/>
    <p:sldId id="285" r:id="rId24"/>
    <p:sldId id="286" r:id="rId25"/>
    <p:sldId id="287" r:id="rId26"/>
    <p:sldId id="288" r:id="rId27"/>
    <p:sldId id="276" r:id="rId28"/>
    <p:sldId id="277" r:id="rId29"/>
    <p:sldId id="278" r:id="rId30"/>
    <p:sldId id="279" r:id="rId31"/>
    <p:sldId id="280" r:id="rId32"/>
    <p:sldId id="281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588" autoAdjust="0"/>
    <p:restoredTop sz="94624" autoAdjust="0"/>
  </p:normalViewPr>
  <p:slideViewPr>
    <p:cSldViewPr>
      <p:cViewPr varScale="1">
        <p:scale>
          <a:sx n="73" d="100"/>
          <a:sy n="73" d="100"/>
        </p:scale>
        <p:origin x="-19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4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EC7FD-01B3-4085-A766-E60D8C9B9D57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A40ED-374B-4628-8286-2A3CD516A2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EC7FD-01B3-4085-A766-E60D8C9B9D57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A40ED-374B-4628-8286-2A3CD516A2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EC7FD-01B3-4085-A766-E60D8C9B9D57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A40ED-374B-4628-8286-2A3CD516A2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EC7FD-01B3-4085-A766-E60D8C9B9D57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A40ED-374B-4628-8286-2A3CD516A2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EC7FD-01B3-4085-A766-E60D8C9B9D57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A40ED-374B-4628-8286-2A3CD516A2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EC7FD-01B3-4085-A766-E60D8C9B9D57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A40ED-374B-4628-8286-2A3CD516A2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EC7FD-01B3-4085-A766-E60D8C9B9D57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A40ED-374B-4628-8286-2A3CD516A2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EC7FD-01B3-4085-A766-E60D8C9B9D57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A40ED-374B-4628-8286-2A3CD516A2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EC7FD-01B3-4085-A766-E60D8C9B9D57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A40ED-374B-4628-8286-2A3CD516A2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EC7FD-01B3-4085-A766-E60D8C9B9D57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A40ED-374B-4628-8286-2A3CD516A2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EC7FD-01B3-4085-A766-E60D8C9B9D57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A40ED-374B-4628-8286-2A3CD516A2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EC7FD-01B3-4085-A766-E60D8C9B9D57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A40ED-374B-4628-8286-2A3CD516A23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 descr="Made By :&#10;Deepansha Singh&#10;Class : VIII A&#10;Roll No. : ⑭&#10;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2" name="AutoShape 4" descr="Made By :&#10;Deepansha Singh&#10;Class : VIII A&#10;Roll No. : ⑭&#10;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4" name="AutoShape 6" descr="Made By :&#10;Deepansha Singh&#10;Class : VIII A&#10;Roll No. : ⑭&#10;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7656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199" y="990600"/>
            <a:ext cx="7708489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C:\Users\shriman\Downloads\algebraic-expressions-and-identities-10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5257"/>
            <a:ext cx="8458199" cy="63502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C:\Users\shriman\Downloads\algebraic-expressions-and-identities-11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68047"/>
            <a:ext cx="8763000" cy="65791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C:\Users\shriman\Downloads\algebraic-expressions-and-identities-12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82"/>
            <a:ext cx="8915400" cy="65791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C:\Users\shriman\Downloads\algebraic-expressions-and-identities-13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68047"/>
            <a:ext cx="8610599" cy="64646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Users\shriman\Downloads\algebraic-expressions-and-identities-14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68047"/>
            <a:ext cx="8610599" cy="64646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Users\shriman\Downloads\algebraic-expressions-and-identities-15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799" y="225257"/>
            <a:ext cx="8458199" cy="63502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219199"/>
            <a:ext cx="7924800" cy="411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Users\shriman\Downloads\algebraic-expressions-and-identities-16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68048"/>
            <a:ext cx="8610599" cy="64646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C:\Users\shriman\Downloads\algebraic-expressions-and-identities-17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82"/>
            <a:ext cx="9144000" cy="65791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shriman\Downloads\algebraic-expressions-and-identities-18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5257"/>
            <a:ext cx="8458199" cy="63502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shriman\Downloads\algebraic-expressions-and-identities-2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68047"/>
            <a:ext cx="8686800" cy="65219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85800"/>
            <a:ext cx="28289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4925" y="2057400"/>
            <a:ext cx="60102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shriman\Downloads\algebraic-expressions-and-identities-19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68047"/>
            <a:ext cx="8686799" cy="65219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shriman\Downloads\algebraic-expressions-and-identities-20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10838"/>
            <a:ext cx="8686799" cy="65219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457200"/>
            <a:ext cx="6324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676400"/>
            <a:ext cx="2971800" cy="57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2590800"/>
            <a:ext cx="56673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905000"/>
            <a:ext cx="6248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1752600" y="-228599"/>
            <a:ext cx="64008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MULTIPLICATION OF A                 MONOMIAL BY A TRINOMIAL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762000"/>
            <a:ext cx="7086600" cy="918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2057400"/>
            <a:ext cx="7315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533400"/>
            <a:ext cx="7315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524001"/>
            <a:ext cx="47434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2819400"/>
            <a:ext cx="7924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shriman\Downloads\algebraic-expressions-and-identities-22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68047"/>
            <a:ext cx="8458199" cy="63502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shriman\Downloads\algebraic-expressions-and-identities-23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68047"/>
            <a:ext cx="8610600" cy="64646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shriman\Downloads\algebraic-expressions-and-identities-24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68047"/>
            <a:ext cx="8686800" cy="65219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 descr="C:\Users\shriman\Downloads\algebraic-expressions-and-identities-3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5257"/>
            <a:ext cx="8610600" cy="64646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shriman\Downloads\algebraic-expressions-and-identities-25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10837"/>
            <a:ext cx="8686800" cy="6521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shriman\Downloads\algebraic-expressions-and-identities-26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10837"/>
            <a:ext cx="8763000" cy="65791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shriman\Downloads\algebraic-expressions-and-identities-27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68047"/>
            <a:ext cx="8686800" cy="65219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C:\Users\shriman\Downloads\algebraic-expressions-and-identities-4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68047"/>
            <a:ext cx="8686800" cy="65219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C:\Users\shriman\Downloads\algebraic-expressions-and-identities-5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68047"/>
            <a:ext cx="8686800" cy="65219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 descr="C:\Users\shriman\Downloads\algebraic-expressions-and-identities-6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5257"/>
            <a:ext cx="8610600" cy="64646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 descr="C:\Users\shriman\Downloads\algebraic-expressions-and-identities-7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5257"/>
            <a:ext cx="8610600" cy="64646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 descr="C:\Users\shriman\Downloads\algebraic-expressions-and-identities-8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68047"/>
            <a:ext cx="8763000" cy="65791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 descr="C:\Users\shriman\Downloads\algebraic-expressions-and-identities-9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68047"/>
            <a:ext cx="8763000" cy="65791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</TotalTime>
  <Words>8</Words>
  <Application>Microsoft Office PowerPoint</Application>
  <PresentationFormat>On-screen Show (4:3)</PresentationFormat>
  <Paragraphs>4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shriman</dc:creator>
  <cp:lastModifiedBy>shriman</cp:lastModifiedBy>
  <cp:revision>11</cp:revision>
  <dcterms:created xsi:type="dcterms:W3CDTF">2020-08-21T16:21:18Z</dcterms:created>
  <dcterms:modified xsi:type="dcterms:W3CDTF">2020-08-21T17:54:08Z</dcterms:modified>
</cp:coreProperties>
</file>